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99C537-EA6E-4ACD-99BD-0E19C917D16C}" v="1" dt="2023-06-06T06:37:45.4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D99C537-EA6E-4ACD-99BD-0E19C917D16C}"/>
    <pc:docChg chg="modSld">
      <pc:chgData name="Narelle Wheaton" userId="6e1b2b30-480e-4f91-806b-6735d5b9e446" providerId="ADAL" clId="{CD99C537-EA6E-4ACD-99BD-0E19C917D16C}" dt="2023-06-06T06:37:45.434" v="0" actId="207"/>
      <pc:docMkLst>
        <pc:docMk/>
      </pc:docMkLst>
      <pc:sldChg chg="modSp">
        <pc:chgData name="Narelle Wheaton" userId="6e1b2b30-480e-4f91-806b-6735d5b9e446" providerId="ADAL" clId="{CD99C537-EA6E-4ACD-99BD-0E19C917D16C}" dt="2023-06-06T06:37:45.434" v="0" actId="207"/>
        <pc:sldMkLst>
          <pc:docMk/>
          <pc:sldMk cId="0" sldId="256"/>
        </pc:sldMkLst>
        <pc:spChg chg="mod">
          <ac:chgData name="Narelle Wheaton" userId="6e1b2b30-480e-4f91-806b-6735d5b9e446" providerId="ADAL" clId="{CD99C537-EA6E-4ACD-99BD-0E19C917D16C}" dt="2023-06-06T06:37:45.434" v="0" actId="207"/>
          <ac:spMkLst>
            <pc:docMk/>
            <pc:sldMk cId="0" sldId="256"/>
            <ac:spMk id="3076" creationId="{B0BFE526-030C-9701-FEEB-28078350E2DA}"/>
          </ac:spMkLst>
        </pc:spChg>
      </pc:sldChg>
      <pc:sldChg chg="modSp">
        <pc:chgData name="Narelle Wheaton" userId="6e1b2b30-480e-4f91-806b-6735d5b9e446" providerId="ADAL" clId="{CD99C537-EA6E-4ACD-99BD-0E19C917D16C}" dt="2023-06-06T06:37:45.434" v="0" actId="207"/>
        <pc:sldMkLst>
          <pc:docMk/>
          <pc:sldMk cId="0" sldId="257"/>
        </pc:sldMkLst>
        <pc:spChg chg="mod">
          <ac:chgData name="Narelle Wheaton" userId="6e1b2b30-480e-4f91-806b-6735d5b9e446" providerId="ADAL" clId="{CD99C537-EA6E-4ACD-99BD-0E19C917D16C}" dt="2023-06-06T06:37:45.434" v="0" actId="207"/>
          <ac:spMkLst>
            <pc:docMk/>
            <pc:sldMk cId="0" sldId="257"/>
            <ac:spMk id="5124" creationId="{B714146C-A66E-E7AE-8402-E3982C1A47FE}"/>
          </ac:spMkLst>
        </pc:spChg>
      </pc:sldChg>
      <pc:sldChg chg="modSp">
        <pc:chgData name="Narelle Wheaton" userId="6e1b2b30-480e-4f91-806b-6735d5b9e446" providerId="ADAL" clId="{CD99C537-EA6E-4ACD-99BD-0E19C917D16C}" dt="2023-06-06T06:37:45.434" v="0" actId="207"/>
        <pc:sldMkLst>
          <pc:docMk/>
          <pc:sldMk cId="0" sldId="258"/>
        </pc:sldMkLst>
        <pc:spChg chg="mod">
          <ac:chgData name="Narelle Wheaton" userId="6e1b2b30-480e-4f91-806b-6735d5b9e446" providerId="ADAL" clId="{CD99C537-EA6E-4ACD-99BD-0E19C917D16C}" dt="2023-06-06T06:37:45.434" v="0" actId="207"/>
          <ac:spMkLst>
            <pc:docMk/>
            <pc:sldMk cId="0" sldId="258"/>
            <ac:spMk id="7172" creationId="{5BC2DF10-5D38-EE98-996B-CCF2471D4313}"/>
          </ac:spMkLst>
        </pc:spChg>
      </pc:sldChg>
      <pc:sldChg chg="modSp">
        <pc:chgData name="Narelle Wheaton" userId="6e1b2b30-480e-4f91-806b-6735d5b9e446" providerId="ADAL" clId="{CD99C537-EA6E-4ACD-99BD-0E19C917D16C}" dt="2023-06-06T06:37:45.434" v="0" actId="207"/>
        <pc:sldMkLst>
          <pc:docMk/>
          <pc:sldMk cId="0" sldId="259"/>
        </pc:sldMkLst>
        <pc:spChg chg="mod">
          <ac:chgData name="Narelle Wheaton" userId="6e1b2b30-480e-4f91-806b-6735d5b9e446" providerId="ADAL" clId="{CD99C537-EA6E-4ACD-99BD-0E19C917D16C}" dt="2023-06-06T06:37:45.434" v="0" actId="207"/>
          <ac:spMkLst>
            <pc:docMk/>
            <pc:sldMk cId="0" sldId="259"/>
            <ac:spMk id="9220" creationId="{C9FB9517-C464-4D0B-EE6A-507E7B3D4422}"/>
          </ac:spMkLst>
        </pc:spChg>
      </pc:sldChg>
      <pc:sldChg chg="modSp">
        <pc:chgData name="Narelle Wheaton" userId="6e1b2b30-480e-4f91-806b-6735d5b9e446" providerId="ADAL" clId="{CD99C537-EA6E-4ACD-99BD-0E19C917D16C}" dt="2023-06-06T06:37:45.434" v="0" actId="207"/>
        <pc:sldMkLst>
          <pc:docMk/>
          <pc:sldMk cId="0" sldId="260"/>
        </pc:sldMkLst>
        <pc:spChg chg="mod">
          <ac:chgData name="Narelle Wheaton" userId="6e1b2b30-480e-4f91-806b-6735d5b9e446" providerId="ADAL" clId="{CD99C537-EA6E-4ACD-99BD-0E19C917D16C}" dt="2023-06-06T06:37:45.434" v="0" actId="207"/>
          <ac:spMkLst>
            <pc:docMk/>
            <pc:sldMk cId="0" sldId="260"/>
            <ac:spMk id="11268" creationId="{7671F32D-D43B-50CF-B118-387EE620DA87}"/>
          </ac:spMkLst>
        </pc:spChg>
      </pc:sldChg>
      <pc:sldChg chg="modSp">
        <pc:chgData name="Narelle Wheaton" userId="6e1b2b30-480e-4f91-806b-6735d5b9e446" providerId="ADAL" clId="{CD99C537-EA6E-4ACD-99BD-0E19C917D16C}" dt="2023-06-06T06:37:45.434" v="0" actId="207"/>
        <pc:sldMkLst>
          <pc:docMk/>
          <pc:sldMk cId="0" sldId="261"/>
        </pc:sldMkLst>
        <pc:spChg chg="mod">
          <ac:chgData name="Narelle Wheaton" userId="6e1b2b30-480e-4f91-806b-6735d5b9e446" providerId="ADAL" clId="{CD99C537-EA6E-4ACD-99BD-0E19C917D16C}" dt="2023-06-06T06:37:45.434" v="0" actId="207"/>
          <ac:spMkLst>
            <pc:docMk/>
            <pc:sldMk cId="0" sldId="261"/>
            <ac:spMk id="13316" creationId="{CEB17368-26CC-10A6-0325-D9BC5CFB1E0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F305FCB2-111E-9CB1-5AED-17EFF53ACAD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5B1D5CF4-9669-0DC3-A491-87900760B48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CF498899-D02B-1A69-C722-8E789CFCE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377A32E-FF05-8833-E0A9-B3FC1303F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96AD208-E6BB-56FA-8024-9F0371EC7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83B68DD-8C23-497C-207E-72A07F9492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C2E4E44-2F3B-7BCA-A157-5C219CFCDA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9121201-CF41-F789-E4E9-6CCE083A05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C576868-6F8B-D665-BDD2-817E21E74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6610B92F-BE7F-F7FA-9479-143DE1A2F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6D28681B-D442-7236-4E21-39D308A8E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355CC988-1942-E0E4-3535-89DE7CA86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68CB7A35-B309-6942-1108-21847A0285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D3CF9962-96F2-5B15-A6F2-0B8B81D0F7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EB96144-A21D-B96F-3DE0-5F3B6B3CD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ADE782B-7477-FA68-2DAB-74A4DCD07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3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2092C093-2D3C-D874-4705-151045EF3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8A14B506-3898-D36A-C4E3-2955B9D0D4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3D44C5B1-2C86-5A66-DF41-EC59C74D9B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32D707F8-3513-A52A-2059-E15B54464D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91E924D3-6378-2952-4510-27A3010CC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52B2E8F2-10A0-408E-F200-389044887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4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F4503B4F-3895-6049-9E2F-6B382691C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43FEACFD-994D-6AFE-A9A0-92F81F79D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8988B211-00E7-9B54-0F2C-F8D00ABC62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DB28BF27-5B9C-534A-44A5-8F49700824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B87EA510-69DD-51E9-6084-C8C875F28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16D233EA-E9FF-98B5-0AB5-C728C8CDD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5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25229DA0-4C1A-3CDA-DEBE-F3643B4FB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2021D4C9-8977-E1C5-D395-33EBCDFBE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AC74CEAF-77DE-C45E-3070-9155E9B900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26169113-89E6-8BC4-99B5-C57911B997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20C6F83B-E4B5-6B5C-97CA-8A501FE5F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6CB6CB14-FD4A-FA0C-293D-DFC22D976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en-US"/>
              <a:t>6</a:t>
            </a: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71CB8CA3-7B1F-D44E-A41B-DCF0A887C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EFEB39CE-D8CD-8100-AC72-2447BC3E5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AU" altLang="en-US" sz="2400"/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451CFFDC-FB2D-1475-F38B-1E73699EB4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F1610C08-54C6-3F46-12AB-1885EB7729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837CA-72D7-752F-6B0F-5D924134A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4DA8C-250F-CD07-B6AE-0B72E3451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0753D-14EA-C139-7986-BE00EFF85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13EA1-B5D8-4951-9161-B71DD9CAA6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0408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C4847-6C8F-5978-1D5D-3A13849AE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02871-B0E3-54A0-85A2-229AC54F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ED26C-E48E-2D11-2A8F-55F42D644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22F4D-6FA4-48FD-89B3-46891E9FEE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009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52B0-128D-EA11-D30D-39C2EE8FB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2BD831-1796-F57A-61CE-716A6D50B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0F33F-3E0A-ADFD-F40D-40FE35001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7AE31-D6F3-4081-9172-487C1F1432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0705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882277-CA52-66E0-D25E-D336E4D78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EBB488-43CD-138D-9491-B2A499AF2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95283D-5DB7-B35D-63B3-C9F7D83D4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0BFC5-4D4A-486F-92A0-D9FA4B1F0E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447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0F14B-2541-5DD0-77C2-BE92A7278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496CD-09E0-149C-57A4-143832C74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27BE11-2D3C-7899-E074-988CAF9C7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FEF63-F832-4614-A2FB-A7766735F7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8607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1D93461-3F52-F6F2-E63B-CB193D5F3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5C6553-A2EF-CF02-3BD7-97551335C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D02C75-4917-C729-9703-86EF7D617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EEC73-8F59-49A8-B493-2BC30E87B7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5271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8A25ED2-C12D-D931-9C69-EB7233E92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7730BF5-9C2D-0B35-885A-D83EC77D7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47591FD-1EB8-AF73-986F-8F7B2AD35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FF04C-D3A5-44E4-82E5-5B20A055D0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956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808E387-5AE4-2F79-1E7E-6C8CDAB71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EC8C0FF-5ACE-08AE-6EB9-1F08E708B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CE95267-8866-9A92-1A35-7C79A2D4E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5428D-4573-432A-A68D-CC105F62F7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380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DFE3364-B9D1-1F83-93C7-EEC78D4FC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B364DBD-73F6-FF15-7844-D3A4068D4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0000C46-130D-D1A4-8042-21394F602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70FB6-341B-45F5-B19B-5BCC184FE7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7301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0A87A23-EFFD-71CB-74FA-A83CEDA1A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575C76-7A26-423C-90A0-EEA42A5DC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7594A7-CDD5-9868-7AF4-0FDD1D2E8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4C036-CC4E-4049-9E81-D497257924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4499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0A68AF-D832-9DAE-C0DC-3E8792C33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713812-9C03-8F0E-1528-D8049ABD2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AD7420-F259-B648-D33A-4529D2C03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36DF4-EA2A-4298-991D-A8B3C1E5F2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1835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14A6FEF-D83E-0D6A-EF82-D401147707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DB105D3-EA7A-7565-6F5C-5BDE74D919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C4916-F142-A855-0C12-1E1C09417E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BDE503-9D83-1FC4-F676-D3B0333E6E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D5A4D-17EE-9A8E-D195-757D092A1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D9A39CB-06A0-49B6-B15A-5BF06C2E52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CE8CD09-5048-F7D2-967E-DC1583556A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6858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7EEE9458-59A9-AA5B-512C-F3CD7BF6F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B0BFE526-030C-9701-FEEB-28078350E2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19968" y="1582365"/>
            <a:ext cx="10152063" cy="3693269"/>
          </a:xfrm>
        </p:spPr>
        <p:txBody>
          <a:bodyPr lIns="90488" tIns="44450" rIns="90488" bIns="44450"/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1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O worship the King,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all glorious above;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O gratefully sing his power and his love;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Our shield and defender,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Ancient of days,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Pavilioned in </a:t>
            </a:r>
            <a:r>
              <a:rPr lang="en-US" altLang="en-US" sz="4000" dirty="0" err="1">
                <a:solidFill>
                  <a:srgbClr val="FFFFFF"/>
                </a:solidFill>
              </a:rPr>
              <a:t>splendour</a:t>
            </a:r>
            <a:r>
              <a:rPr lang="en-US" altLang="en-US" sz="4000" dirty="0">
                <a:solidFill>
                  <a:srgbClr val="FFFFFF"/>
                </a:solidFill>
              </a:rPr>
              <a:t> and girded with praise.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3CF77E1-7C6D-A362-D965-6C2C01744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B5D83D1E-F9EA-AD11-E395-813405337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B714146C-A66E-E7AE-8402-E3982C1A47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7" y="1021668"/>
            <a:ext cx="10080625" cy="4814664"/>
          </a:xfrm>
        </p:spPr>
        <p:txBody>
          <a:bodyPr lIns="90488" tIns="44450" rIns="90488" bIns="44450"/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800" dirty="0">
                <a:solidFill>
                  <a:srgbClr val="FFFFFF"/>
                </a:solidFill>
              </a:rPr>
              <a:t>Verse 2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O tell of his might,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O sing of his grace,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Whose robe is the light,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whose canopy space;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His chariots of wrath the deep thunder-clouds form,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dark is his path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on the wings of the storm.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FE5E18E-2BA7-1D54-3D4A-E19207803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A258D567-9A47-E6E4-F113-7A90364C2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7172" name="Rectangle 5">
            <a:extLst>
              <a:ext uri="{FF2B5EF4-FFF2-40B4-BE49-F238E27FC236}">
                <a16:creationId xmlns:a16="http://schemas.microsoft.com/office/drawing/2014/main" id="{5BC2DF10-5D38-EE98-996B-CCF2471D43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705768"/>
            <a:ext cx="9937750" cy="3446463"/>
          </a:xfrm>
        </p:spPr>
        <p:txBody>
          <a:bodyPr lIns="90488" tIns="44450" rIns="90488" bIns="44450"/>
          <a:lstStyle/>
          <a:p>
            <a:pPr marL="63500" indent="-6350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1800" dirty="0">
                <a:solidFill>
                  <a:srgbClr val="FFFFFF"/>
                </a:solidFill>
              </a:rPr>
              <a:t>Verse 3</a:t>
            </a:r>
          </a:p>
          <a:p>
            <a:pPr marL="63500" indent="-6350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The earth with its store of wonders untold,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Almighty, thy power hath founded of old,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Hath stablished it fast by a changeless decree,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round it hath cast,</a:t>
            </a:r>
          </a:p>
          <a:p>
            <a:pPr marL="63500" indent="-6350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like a mantle, the sea.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F1D0537-D070-F9EF-2F19-03EE7E487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69DC2EF-EC3B-8690-6D7C-31B01FEFD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C9FB9517-C464-4D0B-EE6A-507E7B3D44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6944" y="1420018"/>
            <a:ext cx="10298112" cy="4017963"/>
          </a:xfrm>
        </p:spPr>
        <p:txBody>
          <a:bodyPr lIns="90488" tIns="44450" rIns="90488" bIns="44450"/>
          <a:lstStyle/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4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Thy bountiful care what  tongue can recite?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It breathes in the air,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it shines in the light,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It streams from the hills,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it descends to the plain,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And sweetly distils in the dew and the rain.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2D7FD982-71FD-11C8-E905-B4ECDBB58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A383F129-1905-DF3C-445A-F8B36139B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1268" name="Rectangle 5">
            <a:extLst>
              <a:ext uri="{FF2B5EF4-FFF2-40B4-BE49-F238E27FC236}">
                <a16:creationId xmlns:a16="http://schemas.microsoft.com/office/drawing/2014/main" id="{7671F32D-D43B-50CF-B118-387EE620DA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6943" y="1631950"/>
            <a:ext cx="10298113" cy="3594100"/>
          </a:xfrm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rgbClr val="FFFFFF"/>
                </a:solidFill>
              </a:rPr>
              <a:t>Verse 5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Frail children of dust and feeble as frail,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In thee do we trust, nor find thee to fail;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Thy mercies how tender,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how firm to the end,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Our maker, defender, redeemer and friend.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E1974CEC-2973-6467-102F-8466233B6F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9AA646B5-75C8-0962-2B7E-C833CA015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2400">
              <a:latin typeface="Times New Roman" panose="02020603050405020304" pitchFamily="18" charset="0"/>
            </a:endParaRPr>
          </a:p>
        </p:txBody>
      </p:sp>
      <p:sp>
        <p:nvSpPr>
          <p:cNvPr id="13316" name="Rectangle 5">
            <a:extLst>
              <a:ext uri="{FF2B5EF4-FFF2-40B4-BE49-F238E27FC236}">
                <a16:creationId xmlns:a16="http://schemas.microsoft.com/office/drawing/2014/main" id="{CEB17368-26CC-10A6-0325-D9BC5CFB1E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6944" y="1521085"/>
            <a:ext cx="10298112" cy="3815829"/>
          </a:xfrm>
        </p:spPr>
        <p:txBody>
          <a:bodyPr lIns="90488" tIns="44450" rIns="90488" bIns="44450"/>
          <a:lstStyle/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1800" dirty="0">
                <a:solidFill>
                  <a:srgbClr val="FFFFFF"/>
                </a:solidFill>
              </a:rPr>
              <a:t>Verse 6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O measureless Might!</a:t>
            </a:r>
          </a:p>
          <a:p>
            <a:pPr marL="0" indent="0" algn="ctr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Ineffable Love!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While angels delight to hymn thee above,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The humbler creation, 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though feeble their lays,</a:t>
            </a:r>
            <a:br>
              <a:rPr lang="en-US" altLang="en-US" sz="4000" dirty="0">
                <a:solidFill>
                  <a:srgbClr val="FFFFFF"/>
                </a:solidFill>
              </a:rPr>
            </a:br>
            <a:r>
              <a:rPr lang="en-US" altLang="en-US" sz="4000" dirty="0">
                <a:solidFill>
                  <a:srgbClr val="FFFFFF"/>
                </a:solidFill>
              </a:rPr>
              <a:t>With true adoration shall sing to thy praise.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endParaRPr lang="en-US" altLang="en-US" sz="4600" b="1" dirty="0">
              <a:solidFill>
                <a:srgbClr val="FF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3317" name="Rectangle 1">
            <a:extLst>
              <a:ext uri="{FF2B5EF4-FFF2-40B4-BE49-F238E27FC236}">
                <a16:creationId xmlns:a16="http://schemas.microsoft.com/office/drawing/2014/main" id="{2B5DF7BB-7B01-E2AF-9CBC-619C8C69C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803900"/>
            <a:ext cx="4572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Song # 2684718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Robert Grant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3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4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308</Words>
  <Application>Microsoft Office PowerPoint</Application>
  <PresentationFormat>Widescreen</PresentationFormat>
  <Paragraphs>28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Comic Sans MS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16.</dc:title>
  <dc:creator>Brian Pratt</dc:creator>
  <cp:lastModifiedBy>Narelle Wheaton</cp:lastModifiedBy>
  <cp:revision>13</cp:revision>
  <dcterms:created xsi:type="dcterms:W3CDTF">1998-09-22T06:30:54Z</dcterms:created>
  <dcterms:modified xsi:type="dcterms:W3CDTF">2023-06-06T06:37:51Z</dcterms:modified>
</cp:coreProperties>
</file>